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536130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403702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465057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222009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098929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21.04.2021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229323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21.04.2021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64812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21.04.2021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136803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21.04.2021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451307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6303C69-8493-4C6E-80E3-7AC279F69D8E}" type="datetimeFigureOut">
              <a:rPr lang="tr-TR" smtClean="0"/>
              <a:t>21.04.2021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915251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21.04.2021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9724774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6303C69-8493-4C6E-80E3-7AC279F69D8E}" type="datetimeFigureOut">
              <a:rPr lang="tr-TR" smtClean="0"/>
              <a:t>21.04.2021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10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slow">
    <p:push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HTML ve CSS ile Web Tasarımı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Öğretim Görevlisi Erkan Kaynak</a:t>
            </a:r>
          </a:p>
        </p:txBody>
      </p:sp>
    </p:spTree>
    <p:extLst>
      <p:ext uri="{BB962C8B-B14F-4D97-AF65-F5344CB8AC3E}">
        <p14:creationId xmlns:p14="http://schemas.microsoft.com/office/powerpoint/2010/main" val="35517388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HTML ile Resim Eklemek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HTML de </a:t>
            </a:r>
            <a:r>
              <a:rPr lang="tr-TR" dirty="0"/>
              <a:t>sayfamıza bir resim eklemek için; </a:t>
            </a:r>
            <a:r>
              <a:rPr lang="tr-TR" b="1" dirty="0"/>
              <a:t>&lt;img&gt; </a:t>
            </a:r>
            <a:r>
              <a:rPr lang="tr-TR" dirty="0"/>
              <a:t>tagi kullanılır. </a:t>
            </a:r>
          </a:p>
          <a:p>
            <a:r>
              <a:rPr lang="tr-TR" b="1" dirty="0" smtClean="0"/>
              <a:t>src</a:t>
            </a:r>
            <a:r>
              <a:rPr lang="tr-TR" dirty="0" smtClean="0"/>
              <a:t> </a:t>
            </a:r>
            <a:r>
              <a:rPr lang="tr-TR" dirty="0"/>
              <a:t>niteliği (attribute) ile resmin URL </a:t>
            </a:r>
            <a:r>
              <a:rPr lang="tr-TR" dirty="0" smtClean="0"/>
              <a:t>si </a:t>
            </a:r>
            <a:r>
              <a:rPr lang="tr-TR" dirty="0"/>
              <a:t>girilir.</a:t>
            </a:r>
          </a:p>
          <a:p>
            <a:endParaRPr lang="tr-TR" dirty="0"/>
          </a:p>
          <a:p>
            <a:r>
              <a:rPr lang="tr-TR" sz="3200" dirty="0" smtClean="0"/>
              <a:t>&lt;</a:t>
            </a:r>
            <a:r>
              <a:rPr lang="tr-TR" sz="3200" dirty="0">
                <a:solidFill>
                  <a:srgbClr val="00B0F0"/>
                </a:solidFill>
              </a:rPr>
              <a:t>img</a:t>
            </a:r>
            <a:r>
              <a:rPr lang="tr-TR" sz="3200" dirty="0"/>
              <a:t> </a:t>
            </a:r>
            <a:r>
              <a:rPr lang="tr-TR" sz="3200" dirty="0">
                <a:solidFill>
                  <a:srgbClr val="00B050"/>
                </a:solidFill>
              </a:rPr>
              <a:t>src</a:t>
            </a:r>
            <a:r>
              <a:rPr lang="tr-TR" sz="3200" dirty="0"/>
              <a:t>="</a:t>
            </a:r>
            <a:r>
              <a:rPr lang="tr-TR" sz="3200" dirty="0">
                <a:solidFill>
                  <a:srgbClr val="FF0000"/>
                </a:solidFill>
              </a:rPr>
              <a:t>resmin-url-si</a:t>
            </a:r>
            <a:r>
              <a:rPr lang="tr-TR" sz="3200" dirty="0"/>
              <a:t>" &gt; </a:t>
            </a:r>
          </a:p>
        </p:txBody>
      </p:sp>
    </p:spTree>
    <p:extLst>
      <p:ext uri="{BB962C8B-B14F-4D97-AF65-F5344CB8AC3E}">
        <p14:creationId xmlns:p14="http://schemas.microsoft.com/office/powerpoint/2010/main" val="3313520093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Farklı Resim Konumları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Ekleyeceğimiz resmin bulunduğu konuma göre resim eklemek için, resmin adresleri (url) farklı şekilde yazılır.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Web </a:t>
            </a:r>
            <a:r>
              <a:rPr lang="tr-TR" dirty="0"/>
              <a:t>sayfamız ile aynı yerde bulunan </a:t>
            </a:r>
            <a:r>
              <a:rPr lang="tr-TR" dirty="0" smtClean="0"/>
              <a:t>resimler.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&lt;img src="resmin-dosya-adi.dosya-uzantisi" &gt;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 Başka bir klasörde bulunan resimler.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&lt;img src</a:t>
            </a:r>
            <a:r>
              <a:rPr lang="tr-TR" dirty="0" smtClean="0"/>
              <a:t>="klasor-adi/resmin-dosya-adi.dosya-uzantisi" </a:t>
            </a:r>
            <a:r>
              <a:rPr lang="tr-TR" dirty="0"/>
              <a:t>&gt;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Başka bir internet sayfasında bulunan resimler.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&lt;img src</a:t>
            </a:r>
            <a:r>
              <a:rPr lang="tr-TR" dirty="0" smtClean="0"/>
              <a:t>="http://resmin-internetteki-adresi" </a:t>
            </a:r>
            <a:r>
              <a:rPr lang="tr-TR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602797827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Farklı Resim Konumları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&lt;img src</a:t>
            </a:r>
            <a:r>
              <a:rPr lang="tr-TR" dirty="0" smtClean="0"/>
              <a:t>="adana.jpg" &gt;</a:t>
            </a:r>
          </a:p>
          <a:p>
            <a:r>
              <a:rPr lang="tr-TR" dirty="0"/>
              <a:t>&lt;img src</a:t>
            </a:r>
            <a:r>
              <a:rPr lang="tr-TR" dirty="0" smtClean="0"/>
              <a:t>="resimler/adana.jpg" &gt;</a:t>
            </a:r>
          </a:p>
          <a:p>
            <a:r>
              <a:rPr lang="tr-TR" dirty="0"/>
              <a:t>&lt;img src</a:t>
            </a:r>
            <a:r>
              <a:rPr lang="tr-TR" dirty="0" smtClean="0"/>
              <a:t>="http://resmin-internet-adresi" </a:t>
            </a:r>
            <a:r>
              <a:rPr lang="tr-TR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325565479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Resme Başlık Eklemek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Title niteliği kullanılarak resme başlık bilgisi eklenebilir.</a:t>
            </a:r>
          </a:p>
          <a:p>
            <a:r>
              <a:rPr lang="tr-TR" dirty="0" smtClean="0"/>
              <a:t>Bu sayede içerik tarayıcılar, arama motorları vb. sitemizi incelerken, resim hakkında bilgi sahibi olabilirler.</a:t>
            </a:r>
          </a:p>
          <a:p>
            <a:endParaRPr lang="tr-TR" dirty="0"/>
          </a:p>
          <a:p>
            <a:r>
              <a:rPr lang="tr-TR" dirty="0"/>
              <a:t>&lt;img src="tarkan.jpg" </a:t>
            </a:r>
            <a:r>
              <a:rPr lang="tr-TR" b="1" dirty="0"/>
              <a:t>title="Tarkan'ın yeni albümü çıktı " </a:t>
            </a:r>
            <a:r>
              <a:rPr lang="tr-TR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713106262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Resmin Boyutlarını Ayarlamak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Bir resmi HTML belgemize eklediğimizde, resmin orijinal boyutlarıyla görüntülenir.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Width niteliği ile resmin genişliği ayarlayabiliriz.</a:t>
            </a:r>
            <a:br>
              <a:rPr lang="tr-TR" dirty="0" smtClean="0"/>
            </a:br>
            <a:r>
              <a:rPr lang="tr-TR" dirty="0" smtClean="0"/>
              <a:t>Genişlik değeri mutlak (pixel) veya bağıl (%) olarak verilebilir.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&lt;</a:t>
            </a:r>
            <a:r>
              <a:rPr lang="tr-TR" dirty="0"/>
              <a:t>img src="tarkan.jpg" </a:t>
            </a:r>
            <a:r>
              <a:rPr lang="tr-TR" b="1" dirty="0" smtClean="0"/>
              <a:t>width="</a:t>
            </a:r>
            <a:r>
              <a:rPr lang="tr-TR" b="1" dirty="0"/>
              <a:t>200"</a:t>
            </a:r>
            <a:r>
              <a:rPr lang="tr-TR" dirty="0"/>
              <a:t> &gt; </a:t>
            </a:r>
            <a:r>
              <a:rPr lang="tr-TR" dirty="0">
                <a:solidFill>
                  <a:srgbClr val="92D050"/>
                </a:solidFill>
              </a:rPr>
              <a:t>&lt;!-- 200px genişliğinde --&gt;</a:t>
            </a:r>
          </a:p>
          <a:p>
            <a:pPr marL="201168" lvl="1" indent="0">
              <a:buNone/>
            </a:pPr>
            <a:r>
              <a:rPr lang="tr-TR" dirty="0" smtClean="0"/>
              <a:t>	&lt;</a:t>
            </a:r>
            <a:r>
              <a:rPr lang="tr-TR" dirty="0"/>
              <a:t>img </a:t>
            </a:r>
            <a:r>
              <a:rPr lang="tr-TR" dirty="0" smtClean="0"/>
              <a:t>src="tarkan.jpg" </a:t>
            </a:r>
            <a:r>
              <a:rPr lang="tr-TR" b="1" dirty="0" smtClean="0"/>
              <a:t>width="50%"</a:t>
            </a:r>
            <a:r>
              <a:rPr lang="tr-TR" dirty="0" smtClean="0"/>
              <a:t> &gt; </a:t>
            </a:r>
            <a:r>
              <a:rPr lang="tr-TR" dirty="0" smtClean="0">
                <a:solidFill>
                  <a:srgbClr val="92D050"/>
                </a:solidFill>
              </a:rPr>
              <a:t>&lt;!-- Ekranın yarısını kapla --&gt;</a:t>
            </a:r>
            <a:br>
              <a:rPr lang="tr-TR" dirty="0" smtClean="0">
                <a:solidFill>
                  <a:srgbClr val="92D050"/>
                </a:solidFill>
              </a:rPr>
            </a:br>
            <a:endParaRPr lang="tr-TR" dirty="0" smtClean="0">
              <a:solidFill>
                <a:srgbClr val="92D050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tr-TR" dirty="0"/>
              <a:t>Height niteliği ile resmin yüksekliğini ayarlayabiliriz</a:t>
            </a:r>
            <a:r>
              <a:rPr lang="tr-TR" dirty="0" smtClean="0"/>
              <a:t>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&lt;</a:t>
            </a:r>
            <a:r>
              <a:rPr lang="tr-TR" dirty="0"/>
              <a:t>img src="tarkan.jpg" </a:t>
            </a:r>
            <a:r>
              <a:rPr lang="tr-TR" b="1" dirty="0"/>
              <a:t>height="200"</a:t>
            </a:r>
            <a:r>
              <a:rPr lang="tr-TR" dirty="0"/>
              <a:t> &gt; </a:t>
            </a:r>
            <a:r>
              <a:rPr lang="tr-TR" dirty="0">
                <a:solidFill>
                  <a:srgbClr val="92D050"/>
                </a:solidFill>
              </a:rPr>
              <a:t>&lt;!-- 200px </a:t>
            </a:r>
            <a:r>
              <a:rPr lang="tr-TR" dirty="0" smtClean="0">
                <a:solidFill>
                  <a:srgbClr val="92D050"/>
                </a:solidFill>
              </a:rPr>
              <a:t>yüksekliğinde </a:t>
            </a:r>
            <a:r>
              <a:rPr lang="tr-TR" dirty="0">
                <a:solidFill>
                  <a:srgbClr val="92D050"/>
                </a:solidFill>
              </a:rPr>
              <a:t>--&gt;</a:t>
            </a:r>
          </a:p>
          <a:p>
            <a:endParaRPr lang="tr-T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37310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Resmin Boyutlarını Ayarlamak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 Width </a:t>
            </a:r>
            <a:r>
              <a:rPr lang="tr-TR" dirty="0"/>
              <a:t>veya Height niteliklerinden sadece biri kullanıldığında, diğeri </a:t>
            </a:r>
            <a:r>
              <a:rPr lang="tr-TR" dirty="0" smtClean="0"/>
              <a:t>resmin </a:t>
            </a:r>
            <a:br>
              <a:rPr lang="tr-TR" dirty="0" smtClean="0"/>
            </a:br>
            <a:r>
              <a:rPr lang="tr-TR" dirty="0" smtClean="0"/>
              <a:t>en/boy </a:t>
            </a:r>
            <a:r>
              <a:rPr lang="tr-TR" dirty="0"/>
              <a:t>oranı bozulmayacak şekilde otomatik olarak ayarlanır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 Width </a:t>
            </a:r>
            <a:r>
              <a:rPr lang="tr-TR" dirty="0"/>
              <a:t>ve Height aynı anda kullanılır ise en-boy oranına dikkat </a:t>
            </a:r>
            <a:r>
              <a:rPr lang="tr-TR" dirty="0" smtClean="0"/>
              <a:t>edilmeden </a:t>
            </a:r>
            <a:br>
              <a:rPr lang="tr-TR" dirty="0" smtClean="0"/>
            </a:br>
            <a:r>
              <a:rPr lang="tr-TR" dirty="0" smtClean="0"/>
              <a:t>iki </a:t>
            </a:r>
            <a:r>
              <a:rPr lang="tr-TR" dirty="0"/>
              <a:t>özellik de kullanılır.</a:t>
            </a:r>
          </a:p>
        </p:txBody>
      </p:sp>
    </p:spTree>
    <p:extLst>
      <p:ext uri="{BB962C8B-B14F-4D97-AF65-F5344CB8AC3E}">
        <p14:creationId xmlns:p14="http://schemas.microsoft.com/office/powerpoint/2010/main" val="1943044981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Resmin Boyutlarını CSS ile Ayarlamak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Genişlik ve yükseklik ayarları için </a:t>
            </a:r>
            <a:r>
              <a:rPr lang="tr-TR" b="1" dirty="0" smtClean="0"/>
              <a:t>width</a:t>
            </a:r>
            <a:r>
              <a:rPr lang="tr-TR" dirty="0" smtClean="0"/>
              <a:t> ve </a:t>
            </a:r>
            <a:r>
              <a:rPr lang="tr-TR" b="1" dirty="0" smtClean="0"/>
              <a:t>height</a:t>
            </a:r>
            <a:r>
              <a:rPr lang="tr-TR" dirty="0" smtClean="0"/>
              <a:t> CSS özellikleri kullanılır.</a:t>
            </a:r>
          </a:p>
          <a:p>
            <a:r>
              <a:rPr lang="tr-TR" dirty="0"/>
              <a:t>Pixel cinsinden mutlak değer girilirken sonuna px yazmak gereklidir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&lt;img src="tarkan.jpg" </a:t>
            </a:r>
            <a:r>
              <a:rPr lang="tr-TR" b="1" dirty="0"/>
              <a:t>style="width:200px" </a:t>
            </a:r>
            <a:r>
              <a:rPr lang="tr-TR" dirty="0"/>
              <a:t>&gt;</a:t>
            </a:r>
          </a:p>
          <a:p>
            <a:r>
              <a:rPr lang="tr-TR" dirty="0" smtClean="0"/>
              <a:t>&lt;</a:t>
            </a:r>
            <a:r>
              <a:rPr lang="tr-TR" dirty="0"/>
              <a:t>img src="tarkan.jpg" </a:t>
            </a:r>
            <a:r>
              <a:rPr lang="tr-TR" b="1" dirty="0"/>
              <a:t>style="height:200px" </a:t>
            </a:r>
            <a:r>
              <a:rPr lang="tr-TR" dirty="0"/>
              <a:t>&gt;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4832762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358</TotalTime>
  <Words>373</Words>
  <Application>Microsoft Office PowerPoint</Application>
  <PresentationFormat>Geniş ekran</PresentationFormat>
  <Paragraphs>35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Geçmişe bakış</vt:lpstr>
      <vt:lpstr>HTML ve CSS ile Web Tasarımı</vt:lpstr>
      <vt:lpstr>HTML ile Resim Eklemek</vt:lpstr>
      <vt:lpstr>Farklı Resim Konumları</vt:lpstr>
      <vt:lpstr>Farklı Resim Konumları</vt:lpstr>
      <vt:lpstr>Resme Başlık Eklemek</vt:lpstr>
      <vt:lpstr>Resmin Boyutlarını Ayarlamak</vt:lpstr>
      <vt:lpstr>Resmin Boyutlarını Ayarlamak</vt:lpstr>
      <vt:lpstr>Resmin Boyutlarını CSS ile Ayarlamak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HMTL ve CSS ile Web Tasarımı</dc:title>
  <dc:creator>Öğr. Gör. Erkan KAYNAK</dc:creator>
  <cp:lastModifiedBy>Erkan</cp:lastModifiedBy>
  <cp:revision>133</cp:revision>
  <dcterms:created xsi:type="dcterms:W3CDTF">2021-03-08T06:44:25Z</dcterms:created>
  <dcterms:modified xsi:type="dcterms:W3CDTF">2021-04-21T14:23:45Z</dcterms:modified>
</cp:coreProperties>
</file>